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5" r:id="rId5"/>
    <p:sldId id="263" r:id="rId6"/>
    <p:sldId id="264" r:id="rId7"/>
    <p:sldId id="265" r:id="rId8"/>
    <p:sldId id="266" r:id="rId9"/>
    <p:sldId id="283" r:id="rId10"/>
    <p:sldId id="277" r:id="rId11"/>
    <p:sldId id="276" r:id="rId12"/>
    <p:sldId id="282" r:id="rId13"/>
    <p:sldId id="284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704" autoAdjust="0"/>
  </p:normalViewPr>
  <p:slideViewPr>
    <p:cSldViewPr>
      <p:cViewPr varScale="1">
        <p:scale>
          <a:sx n="66" d="100"/>
          <a:sy n="66" d="100"/>
        </p:scale>
        <p:origin x="-9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7234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12935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7653C186-ED2C-49AE-B104-A88D7C0C54FF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C08F69E5-5552-4296-9606-A6862A3B50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633B01E9-84F6-4FD9-8423-AE4490EC915E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6977B982-A8A7-4C4C-B1E0-B678814E63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5145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28E3A5A0-009B-4EFC-AD0A-737879D80C78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2976E75B-D9EA-4221-9D24-157BE6BC22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000125"/>
            <a:ext cx="7358063" cy="714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71500" y="1785938"/>
            <a:ext cx="7358063" cy="43402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9BD77603-3D3F-425E-8A52-9F0E0F869DB9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35EB42D7-0F62-494F-B63E-A04A10AE40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D44385AB-34FC-42FE-B879-3E2AFCB06A1D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8CCE9881-C453-4677-B3FA-4E18C352A0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572008"/>
            <a:ext cx="7135835" cy="1196967"/>
          </a:xfrm>
        </p:spPr>
        <p:txBody>
          <a:bodyPr anchor="t"/>
          <a:lstStyle>
            <a:lvl1pPr algn="l">
              <a:defRPr sz="3600" b="1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13583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BD8781F8-475F-4A54-8A48-915FF3ADA483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73A94B0F-6444-4863-BAD1-1711F2BB67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543824" cy="7858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76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3643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9E003AAC-8ECA-4A76-891C-5CFA53453259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2451A310-A2EE-4F8E-8717-5F1AA6A981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615262" cy="77472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7576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7576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3" y="1535113"/>
            <a:ext cx="35719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3" y="2174875"/>
            <a:ext cx="35719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23B6A593-F68D-4874-9FFD-901CF81A8F1B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2E561EC8-1F75-4C57-A8B4-B2058FF686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81CC69BA-25F5-41B2-B873-CD2F392B0E2A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9C725179-E7BE-42B1-A7E7-55C64C19B0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E61665AC-3C70-4284-A591-AB2E33BE7FD8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0BD24D21-1370-46BA-A54E-70F5AA98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44974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FD4D9BEA-74E3-457C-A16F-73D3B5F8590F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ABECDA56-59D0-41A4-BA6F-951F8A9082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C9580490-1ACD-47DA-B705-8E56F2372390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pPr>
              <a:defRPr/>
            </a:pPr>
            <a:fld id="{7A295023-CA91-413B-B42A-56EEBC1597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000125"/>
            <a:ext cx="7358063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71500" y="1785938"/>
            <a:ext cx="7358063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29375"/>
            <a:ext cx="104298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rgbClr val="00B050"/>
                </a:solidFill>
                <a:latin typeface="+mn-lt"/>
              </a:defRPr>
            </a:lvl1pPr>
          </a:lstStyle>
          <a:p>
            <a:pPr>
              <a:defRPr/>
            </a:pPr>
            <a:fld id="{2082062C-B24E-4A4F-AC68-15866311F5AE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00375" y="6429375"/>
            <a:ext cx="3357563" cy="2857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B05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58188" y="6429375"/>
            <a:ext cx="642937" cy="2857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EC56ED-9EEA-4764-B3C9-5F594BEA88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42005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420051"/>
          </a:solidFill>
          <a:latin typeface="Baltimore Nouveau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8D6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8D6FF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8D6FF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8D6FF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8D6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25" y="620689"/>
            <a:ext cx="6500813" cy="29797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>
                <a:effectLst/>
              </a:rPr>
              <a:t/>
            </a:r>
            <a:br>
              <a:rPr lang="ru-RU" sz="1400" b="1" dirty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>
                <a:effectLst/>
              </a:rPr>
              <a:t/>
            </a:r>
            <a:br>
              <a:rPr lang="ru-RU" sz="1400" b="1" dirty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> </a:t>
            </a:r>
            <a:br>
              <a:rPr lang="ru-RU" sz="1400" dirty="0">
                <a:effectLst/>
              </a:rPr>
            </a:br>
            <a:r>
              <a:rPr lang="ru-RU" sz="2000" b="1" dirty="0" smtClean="0">
                <a:effectLst/>
              </a:rPr>
              <a:t>Исследовательская работа по теме: «Лекарственные растения</a:t>
            </a:r>
            <a:r>
              <a:rPr lang="ru-RU" sz="2000" b="1" dirty="0">
                <a:effectLst/>
              </a:rPr>
              <a:t> </a:t>
            </a:r>
            <a:r>
              <a:rPr lang="ru-RU" sz="2000" b="1" dirty="0" smtClean="0">
                <a:effectLst/>
              </a:rPr>
              <a:t>села </a:t>
            </a:r>
            <a:r>
              <a:rPr lang="ru-RU" sz="2000" b="1" dirty="0" err="1" smtClean="0">
                <a:effectLst/>
              </a:rPr>
              <a:t>Барагхан</a:t>
            </a:r>
            <a:r>
              <a:rPr lang="ru-RU" sz="2000" b="1" dirty="0" smtClean="0">
                <a:effectLst/>
              </a:rPr>
              <a:t>»</a:t>
            </a:r>
            <a:r>
              <a:rPr lang="ru-RU" sz="2000" b="1" dirty="0">
                <a:effectLst/>
              </a:rPr>
              <a:t> </a:t>
            </a:r>
            <a:br>
              <a:rPr lang="ru-RU" sz="2000" b="1" dirty="0">
                <a:effectLst/>
              </a:rPr>
            </a:br>
            <a:r>
              <a:rPr lang="ru-RU" sz="4400" dirty="0">
                <a:effectLst/>
              </a:rPr>
              <a:t>	</a:t>
            </a:r>
            <a:r>
              <a:rPr lang="ru-RU" sz="2000" b="1" dirty="0">
                <a:effectLst/>
              </a:rPr>
              <a:t>Номинация: « Мир растений»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4400" dirty="0">
                <a:effectLst/>
              </a:rPr>
              <a:t>                              </a:t>
            </a:r>
            <a:br>
              <a:rPr lang="ru-RU" sz="4400" dirty="0">
                <a:effectLst/>
              </a:rPr>
            </a:br>
            <a:endParaRPr lang="ru-RU" sz="4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14663" y="3860800"/>
            <a:ext cx="6129337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Работу выполнила ученица 3 класса 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                  МБОУ «</a:t>
            </a:r>
            <a:r>
              <a:rPr lang="ru-RU" sz="1600" b="1" dirty="0" err="1" smtClean="0">
                <a:solidFill>
                  <a:srgbClr val="FFFFFF"/>
                </a:solidFill>
              </a:rPr>
              <a:t>Барагханская</a:t>
            </a:r>
            <a:r>
              <a:rPr lang="ru-RU" sz="1600" b="1" dirty="0" smtClean="0">
                <a:solidFill>
                  <a:srgbClr val="FFFFFF"/>
                </a:solidFill>
              </a:rPr>
              <a:t> СОШ»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                  </a:t>
            </a:r>
            <a:r>
              <a:rPr lang="ru-RU" sz="1600" b="1" dirty="0" err="1" smtClean="0">
                <a:solidFill>
                  <a:srgbClr val="FFFFFF"/>
                </a:solidFill>
              </a:rPr>
              <a:t>Нимаева</a:t>
            </a:r>
            <a:r>
              <a:rPr lang="ru-RU" sz="1600" b="1" dirty="0" smtClean="0">
                <a:solidFill>
                  <a:srgbClr val="FFFFFF"/>
                </a:solidFill>
              </a:rPr>
              <a:t> </a:t>
            </a:r>
            <a:r>
              <a:rPr lang="ru-RU" sz="1600" b="1" dirty="0" err="1" smtClean="0">
                <a:solidFill>
                  <a:srgbClr val="FFFFFF"/>
                </a:solidFill>
              </a:rPr>
              <a:t>Алтана</a:t>
            </a:r>
            <a:endParaRPr lang="ru-RU" sz="1600" b="1" dirty="0" smtClean="0">
              <a:solidFill>
                <a:srgbClr val="FFFFFF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                  Руководитель: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                  Доржиева Любовь </a:t>
            </a:r>
            <a:r>
              <a:rPr lang="ru-RU" sz="1600" b="1" dirty="0" err="1" smtClean="0">
                <a:solidFill>
                  <a:srgbClr val="FFFFFF"/>
                </a:solidFill>
              </a:rPr>
              <a:t>Дондуповна</a:t>
            </a:r>
            <a:endParaRPr lang="ru-RU" sz="1600" b="1" dirty="0" smtClean="0">
              <a:solidFill>
                <a:srgbClr val="FFFFFF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                  учитель начальных классов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  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5" name="Рисунок 4" descr="http://druidgor.narod.ru/travnik/img_trav/timian_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600" y="2996952"/>
            <a:ext cx="302433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Применение лекарственных трав.</a:t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66514"/>
              </p:ext>
            </p:extLst>
          </p:nvPr>
        </p:nvGraphicFramePr>
        <p:xfrm>
          <a:off x="395536" y="1772814"/>
          <a:ext cx="7776864" cy="45365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830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Лекарственное растение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Части растения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Применение при лечении болезней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 применения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64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чабрец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цветки и листья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Для лечения кашля, полоскания, ингаляций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Настой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7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ромашка аптечная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цветки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Язва желудка,гастрит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Отвар,настой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0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полынь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листья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Полощут горло при ангине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Настой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0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подорожник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Молодые листья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Для лечения ран и царапин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Приложить к ранке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1500" y="2728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6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Эффективные травы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365743"/>
              </p:ext>
            </p:extLst>
          </p:nvPr>
        </p:nvGraphicFramePr>
        <p:xfrm>
          <a:off x="323528" y="1916831"/>
          <a:ext cx="7776864" cy="40324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03017"/>
                <a:gridCol w="3973847"/>
              </a:tblGrid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Лекарственное растение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выборов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Чабрец (трава богородская)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 чел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ромашка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чел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шалфей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чел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подорожник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 чел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мёд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 принимают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лимон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 чел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93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применять?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10784088"/>
              </p:ext>
            </p:extLst>
          </p:nvPr>
        </p:nvGraphicFramePr>
        <p:xfrm>
          <a:off x="395536" y="1916832"/>
          <a:ext cx="7632848" cy="45365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16424"/>
                <a:gridCol w="3816424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Показания к применению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Применение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 кашля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Лук репчатый мелко нарезать и засыпать 3 ст.ложки сахара, настоять и пить по 3ст.ложки 3 раза в ден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 кашля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Настойка чабреца вместе с мёдом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 кашля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Настойка мёда с алоэ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Общеукрепляющий рецепт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Настойка китайского лука, золотого уса, алоэ с мёдом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Для укрепления иммунитета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Настойка лимона и мёда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198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1628800"/>
            <a:ext cx="7358063" cy="4464497"/>
          </a:xfrm>
        </p:spPr>
        <p:txBody>
          <a:bodyPr/>
          <a:lstStyle/>
          <a:p>
            <a:r>
              <a:rPr lang="ru-RU" sz="2000" dirty="0" smtClean="0"/>
              <a:t>Проделав </a:t>
            </a:r>
            <a:r>
              <a:rPr lang="ru-RU" sz="2000" dirty="0"/>
              <a:t>такую работу, я прежде всего научилась узнавать лекарственные растения и сделал следующие выводы:</a:t>
            </a:r>
          </a:p>
          <a:p>
            <a:r>
              <a:rPr lang="ru-RU" sz="2000" dirty="0"/>
              <a:t>1.Лекарственные растения эффективны при лечении многих болезней.</a:t>
            </a:r>
          </a:p>
          <a:p>
            <a:r>
              <a:rPr lang="ru-RU" sz="2000" dirty="0"/>
              <a:t>2.Из лекарственных трав делают лекарства.</a:t>
            </a:r>
          </a:p>
          <a:p>
            <a:r>
              <a:rPr lang="ru-RU" sz="2000" dirty="0"/>
              <a:t>3.Лекарственные травы нельзя применять бесконтрольно.</a:t>
            </a:r>
          </a:p>
          <a:p>
            <a:r>
              <a:rPr lang="ru-RU" sz="2000" dirty="0"/>
              <a:t>4.Многие лекарственные растения нуждаются в охране, поэтому их нельзя рвать без надобности.</a:t>
            </a:r>
          </a:p>
          <a:p>
            <a:r>
              <a:rPr lang="ru-RU" sz="2000" dirty="0"/>
              <a:t>     Таким образом, если знать о применении лекарственных растений, то можно вылечить многие болезни.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981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effectLst/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9699" name="WordArt 4"/>
          <p:cNvSpPr>
            <a:spLocks noChangeArrowheads="1" noChangeShapeType="1" noTextEdit="1"/>
          </p:cNvSpPr>
          <p:nvPr/>
        </p:nvSpPr>
        <p:spPr bwMode="auto">
          <a:xfrm>
            <a:off x="1331913" y="1341438"/>
            <a:ext cx="5976937" cy="3671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Спасибо 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28"/>
            <a:ext cx="7358063" cy="5015480"/>
          </a:xfrm>
        </p:spPr>
        <p:txBody>
          <a:bodyPr/>
          <a:lstStyle/>
          <a:p>
            <a:endParaRPr lang="ru-RU" sz="2000" b="1" dirty="0" smtClean="0"/>
          </a:p>
          <a:p>
            <a:endParaRPr lang="ru-RU" sz="2000" b="1" dirty="0"/>
          </a:p>
          <a:p>
            <a:r>
              <a:rPr lang="ru-RU" sz="2000" b="1" dirty="0" smtClean="0"/>
              <a:t>Актуальность</a:t>
            </a:r>
            <a:r>
              <a:rPr lang="ru-RU" sz="2000" b="1" dirty="0"/>
              <a:t>:</a:t>
            </a:r>
            <a:r>
              <a:rPr lang="ru-RU" sz="2000" dirty="0"/>
              <a:t> </a:t>
            </a:r>
          </a:p>
          <a:p>
            <a:r>
              <a:rPr lang="ru-RU" sz="2000" dirty="0"/>
              <a:t>Я живу в одном из красивейших уголков  </a:t>
            </a:r>
            <a:r>
              <a:rPr lang="ru-RU" sz="2000" dirty="0" err="1"/>
              <a:t>Баргузинской</a:t>
            </a:r>
            <a:r>
              <a:rPr lang="ru-RU" sz="2000" dirty="0"/>
              <a:t>  долины в селе </a:t>
            </a:r>
            <a:r>
              <a:rPr lang="ru-RU" sz="2000" dirty="0" err="1"/>
              <a:t>Барагхан</a:t>
            </a:r>
            <a:r>
              <a:rPr lang="ru-RU" sz="2000" dirty="0"/>
              <a:t>, которое богато своей историей,  уникальными памятниками и прекрасной природой, в которой присутствует вся красота и гармония: природные источники с чистой и прозрачной водой; редчайшие лекарственные растения и травы; многообразие животного мира. Я выбрал эту тему так, как одной из актуальных проблем на сегодняшний день является сохранение здоровья человека. </a:t>
            </a:r>
            <a:endParaRPr lang="ru-RU" sz="2000" dirty="0" smtClean="0"/>
          </a:p>
        </p:txBody>
      </p:sp>
      <p:pic>
        <p:nvPicPr>
          <p:cNvPr id="5" name="Рисунок 4" descr="i?id=111590633-56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944" y="4221088"/>
            <a:ext cx="35283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358063" cy="714375"/>
          </a:xfrm>
        </p:spPr>
        <p:txBody>
          <a:bodyPr/>
          <a:lstStyle/>
          <a:p>
            <a:r>
              <a:rPr lang="ru-RU" sz="3600" b="1" dirty="0" smtClean="0"/>
              <a:t>Цель исследования: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   </a:t>
            </a:r>
            <a:r>
              <a:rPr lang="ru-RU" sz="2000" dirty="0"/>
              <a:t>изучить лекарственные растения своей местности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b="1" dirty="0">
                <a:solidFill>
                  <a:srgbClr val="00B050"/>
                </a:solidFill>
              </a:rPr>
              <a:t>Объект исследования</a:t>
            </a:r>
            <a:r>
              <a:rPr lang="ru-RU" sz="2000" dirty="0">
                <a:solidFill>
                  <a:srgbClr val="00B050"/>
                </a:solidFill>
              </a:rPr>
              <a:t>: </a:t>
            </a:r>
            <a:r>
              <a:rPr lang="ru-RU" sz="2000" dirty="0"/>
              <a:t>местность </a:t>
            </a:r>
            <a:r>
              <a:rPr lang="ru-RU" sz="2000" dirty="0" err="1"/>
              <a:t>Барагхан</a:t>
            </a:r>
            <a:r>
              <a:rPr lang="ru-RU" sz="2000" dirty="0"/>
              <a:t>.</a:t>
            </a:r>
          </a:p>
          <a:p>
            <a:r>
              <a:rPr lang="ru-RU" sz="2000" dirty="0"/>
              <a:t> </a:t>
            </a:r>
            <a:r>
              <a:rPr lang="ru-RU" sz="2000" b="1" dirty="0" smtClean="0">
                <a:solidFill>
                  <a:srgbClr val="00B050"/>
                </a:solidFill>
              </a:rPr>
              <a:t>Предмет </a:t>
            </a:r>
            <a:r>
              <a:rPr lang="ru-RU" sz="2000" b="1" dirty="0">
                <a:solidFill>
                  <a:srgbClr val="00B050"/>
                </a:solidFill>
              </a:rPr>
              <a:t>исследования</a:t>
            </a:r>
            <a:r>
              <a:rPr lang="ru-RU" sz="2000" dirty="0"/>
              <a:t>: лекарственные растения моей местности.</a:t>
            </a:r>
          </a:p>
          <a:p>
            <a:r>
              <a:rPr lang="ru-RU" sz="2000" dirty="0"/>
              <a:t> </a:t>
            </a:r>
            <a:r>
              <a:rPr lang="ru-RU" sz="2000" b="1" dirty="0" smtClean="0">
                <a:solidFill>
                  <a:srgbClr val="00B050"/>
                </a:solidFill>
              </a:rPr>
              <a:t>Гипотеза</a:t>
            </a:r>
            <a:r>
              <a:rPr lang="ru-RU" sz="2000" dirty="0">
                <a:solidFill>
                  <a:srgbClr val="00B050"/>
                </a:solidFill>
              </a:rPr>
              <a:t>:</a:t>
            </a:r>
            <a:r>
              <a:rPr lang="ru-RU" sz="2000" dirty="0"/>
              <a:t> если знать о применении лекарственных растений, то можно лучше и дешевле вылечить некоторые болезни.</a:t>
            </a:r>
          </a:p>
          <a:p>
            <a:r>
              <a:rPr lang="ru-RU" sz="2000" dirty="0"/>
              <a:t> 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6" name="Рисунок 5" descr="i?id=111590633-56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1" y="4149080"/>
            <a:ext cx="3456385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412777"/>
            <a:ext cx="7358063" cy="3888431"/>
          </a:xfrm>
        </p:spPr>
        <p:txBody>
          <a:bodyPr/>
          <a:lstStyle/>
          <a:p>
            <a:r>
              <a:rPr lang="ru-RU" sz="2000" dirty="0" smtClean="0"/>
              <a:t>1.Выбор </a:t>
            </a:r>
            <a:r>
              <a:rPr lang="ru-RU" sz="2000" dirty="0"/>
              <a:t>темы.</a:t>
            </a:r>
          </a:p>
          <a:p>
            <a:r>
              <a:rPr lang="ru-RU" sz="2000" dirty="0"/>
              <a:t>2.Составление плана исследования.</a:t>
            </a:r>
          </a:p>
          <a:p>
            <a:r>
              <a:rPr lang="ru-RU" sz="2000" dirty="0"/>
              <a:t>3.Сбор материала.</a:t>
            </a:r>
          </a:p>
          <a:p>
            <a:r>
              <a:rPr lang="ru-RU" sz="2000" dirty="0"/>
              <a:t>4.Подумать самостоятельно.</a:t>
            </a:r>
          </a:p>
          <a:p>
            <a:r>
              <a:rPr lang="ru-RU" sz="2000" dirty="0"/>
              <a:t>5.Спросить у другого человека.</a:t>
            </a:r>
          </a:p>
          <a:p>
            <a:r>
              <a:rPr lang="ru-RU" sz="2000" dirty="0"/>
              <a:t>6.Узнать из книг.</a:t>
            </a:r>
          </a:p>
          <a:p>
            <a:r>
              <a:rPr lang="ru-RU" sz="2000" dirty="0"/>
              <a:t>7. Обобщить</a:t>
            </a:r>
            <a:r>
              <a:rPr lang="ru-RU" sz="2000" dirty="0" smtClean="0"/>
              <a:t>.</a:t>
            </a:r>
            <a:r>
              <a:rPr lang="ru-RU" sz="2000" dirty="0"/>
              <a:t>	</a:t>
            </a:r>
          </a:p>
          <a:p>
            <a:r>
              <a:rPr lang="ru-RU" sz="2000" b="1" dirty="0"/>
              <a:t>Методы и средства</a:t>
            </a:r>
            <a:r>
              <a:rPr lang="ru-RU" sz="2000" dirty="0"/>
              <a:t>: ведение дневника наблюдений,</a:t>
            </a:r>
          </a:p>
          <a:p>
            <a:r>
              <a:rPr lang="ru-RU" sz="2000" dirty="0"/>
              <a:t>сбор гербария, наблюдение.</a:t>
            </a:r>
          </a:p>
          <a:p>
            <a:r>
              <a:rPr lang="ru-RU" sz="2000" dirty="0"/>
              <a:t>Анкета по применению лекарственных трав.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500" y="1000125"/>
            <a:ext cx="7358063" cy="556667"/>
          </a:xfrm>
        </p:spPr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pic>
        <p:nvPicPr>
          <p:cNvPr id="5" name="Рисунок 4" descr="http://druidgor.narod.ru/travnik/img_trav/timian_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7864" y="5301208"/>
            <a:ext cx="23762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u="sng" dirty="0" smtClean="0">
                <a:effectLst/>
              </a:rPr>
              <a:t>Чабрец. Богородская трава.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429124" y="1643050"/>
            <a:ext cx="4286280" cy="4143404"/>
          </a:xfrm>
        </p:spPr>
        <p:txBody>
          <a:bodyPr/>
          <a:lstStyle/>
          <a:p>
            <a:pPr marL="1828800" lvl="4" indent="0">
              <a:buNone/>
            </a:pPr>
            <a:endParaRPr lang="ru-RU" sz="1200" b="1" dirty="0" smtClean="0"/>
          </a:p>
          <a:p>
            <a:pPr eaLnBrk="1" hangingPunct="1"/>
            <a:r>
              <a:rPr lang="ru-RU" sz="2400" b="1" dirty="0" smtClean="0"/>
              <a:t> </a:t>
            </a:r>
            <a:endParaRPr lang="ru-RU" sz="2800" b="1" dirty="0" smtClean="0"/>
          </a:p>
        </p:txBody>
      </p:sp>
      <p:pic>
        <p:nvPicPr>
          <p:cNvPr id="7" name="Рисунок 6" descr="http://druidgor.narod.ru/travnik/img_trav/timian_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988840"/>
            <a:ext cx="6768752" cy="451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u="sng" dirty="0" smtClean="0">
                <a:effectLst/>
              </a:rPr>
              <a:t/>
            </a:r>
            <a:br>
              <a:rPr lang="ru-RU" sz="2800" b="1" u="sng" dirty="0" smtClean="0">
                <a:effectLst/>
              </a:rPr>
            </a:br>
            <a:r>
              <a:rPr lang="ru-RU" sz="2000" b="1" u="sng" dirty="0" smtClean="0">
                <a:solidFill>
                  <a:schemeClr val="tx1">
                    <a:lumMod val="75000"/>
                  </a:schemeClr>
                </a:solidFill>
                <a:effectLst/>
              </a:rPr>
              <a:t>Впервые мне показала бабушка, как выглядит  чабрец.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140200" y="1785938"/>
            <a:ext cx="3789363" cy="4340225"/>
          </a:xfrm>
        </p:spPr>
        <p:txBody>
          <a:bodyPr/>
          <a:lstStyle/>
          <a:p>
            <a:endParaRPr lang="ru-RU" sz="2800" b="1" dirty="0" smtClean="0">
              <a:solidFill>
                <a:srgbClr val="FFFFFF"/>
              </a:solidFill>
            </a:endParaRPr>
          </a:p>
        </p:txBody>
      </p:sp>
      <p:pic>
        <p:nvPicPr>
          <p:cNvPr id="6" name="Рисунок 5" descr="http://im0-tub-ru.yandex.net/i?id=513387643-55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418" y="1773762"/>
            <a:ext cx="7776864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flipV="1">
            <a:off x="539552" y="-81947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effectLst/>
              </a:rPr>
              <a:t>Ромашка аптечная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427538" y="1785938"/>
            <a:ext cx="3502025" cy="2290762"/>
          </a:xfrm>
        </p:spPr>
        <p:txBody>
          <a:bodyPr/>
          <a:lstStyle/>
          <a:p>
            <a:pPr marL="457200" lvl="1" indent="0">
              <a:buNone/>
            </a:pPr>
            <a:endParaRPr lang="ru-RU" sz="3600" b="1" dirty="0" smtClean="0"/>
          </a:p>
        </p:txBody>
      </p:sp>
      <p:pic>
        <p:nvPicPr>
          <p:cNvPr id="5" name="Рисунок 4" descr="i?id=111590633-56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700809"/>
            <a:ext cx="3888431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?id=10083653-50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3968" y="1700809"/>
            <a:ext cx="3816424" cy="46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dirty="0" smtClean="0">
                <a:effectLst/>
              </a:rPr>
              <a:t>Полынь горькая.  Подорожник</a:t>
            </a:r>
            <a:r>
              <a:rPr lang="ru-RU" sz="2800" dirty="0" smtClean="0">
                <a:effectLst/>
              </a:rPr>
              <a:t>.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5072066" y="2071678"/>
            <a:ext cx="3286148" cy="37862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</p:txBody>
      </p:sp>
      <p:pic>
        <p:nvPicPr>
          <p:cNvPr id="6" name="Рисунок 5" descr="i?id=437648934-18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2060848"/>
            <a:ext cx="403244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?id=88866650-71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60848"/>
            <a:ext cx="396044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Так мы сушили наши лекарственные растения.</a:t>
            </a:r>
            <a:br>
              <a:rPr lang="ru-RU" b="1" dirty="0">
                <a:effectLst/>
              </a:rPr>
            </a:b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4" name="Объект 3" descr="http://im8-tub-ru.yandex.net/i?id=428118120-67-72&amp;n=2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99592" y="1844824"/>
            <a:ext cx="712879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1144062"/>
      </p:ext>
    </p:extLst>
  </p:cSld>
  <p:clrMapOvr>
    <a:masterClrMapping/>
  </p:clrMapOvr>
</p:sld>
</file>

<file path=ppt/theme/theme1.xml><?xml version="1.0" encoding="utf-8"?>
<a:theme xmlns:a="http://schemas.openxmlformats.org/drawingml/2006/main" name="Комн. растения. Сабрина">
  <a:themeElements>
    <a:clrScheme name="Нарядная">
      <a:dk1>
        <a:srgbClr val="58006C"/>
      </a:dk1>
      <a:lt1>
        <a:srgbClr val="FFD965"/>
      </a:lt1>
      <a:dk2>
        <a:srgbClr val="4E005F"/>
      </a:dk2>
      <a:lt2>
        <a:srgbClr val="FFDDEA"/>
      </a:lt2>
      <a:accent1>
        <a:srgbClr val="E40059"/>
      </a:accent1>
      <a:accent2>
        <a:srgbClr val="DFF474"/>
      </a:accent2>
      <a:accent3>
        <a:srgbClr val="73D6FD"/>
      </a:accent3>
      <a:accent4>
        <a:srgbClr val="92D050"/>
      </a:accent4>
      <a:accent5>
        <a:srgbClr val="FFC000"/>
      </a:accent5>
      <a:accent6>
        <a:srgbClr val="FF1B97"/>
      </a:accent6>
      <a:hlink>
        <a:srgbClr val="72A0FF"/>
      </a:hlink>
      <a:folHlink>
        <a:srgbClr val="FF5597"/>
      </a:folHlink>
    </a:clrScheme>
    <a:fontScheme name="Нарядная">
      <a:majorFont>
        <a:latin typeface="Baltimore Nouveau"/>
        <a:ea typeface=""/>
        <a:cs typeface=""/>
      </a:majorFont>
      <a:minorFont>
        <a:latin typeface="Cleopatra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Комн. растения. Сабрина</Template>
  <TotalTime>474</TotalTime>
  <Words>374</Words>
  <Application>Microsoft Office PowerPoint</Application>
  <PresentationFormat>Экран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Комн. растения. Сабрина</vt:lpstr>
      <vt:lpstr>        Исследовательская работа по теме: «Лекарственные растения села Барагхан»   Номинация: « Мир растений»                                </vt:lpstr>
      <vt:lpstr>Презентация PowerPoint</vt:lpstr>
      <vt:lpstr>Цель исследования:</vt:lpstr>
      <vt:lpstr>План:</vt:lpstr>
      <vt:lpstr>Чабрец. Богородская трава.</vt:lpstr>
      <vt:lpstr> Впервые мне показала бабушка, как выглядит  чабрец.</vt:lpstr>
      <vt:lpstr>Ромашка аптечная</vt:lpstr>
      <vt:lpstr>Полынь горькая.  Подорожник.</vt:lpstr>
      <vt:lpstr>Так мы сушили наши лекарственные растения.   </vt:lpstr>
      <vt:lpstr>Применение лекарственных трав. </vt:lpstr>
      <vt:lpstr>Эффективные травы</vt:lpstr>
      <vt:lpstr>Как применять?</vt:lpstr>
      <vt:lpstr>Заключение.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комнатных растений на здоровье школьников</dc:title>
  <dc:creator>Пользователь</dc:creator>
  <cp:lastModifiedBy>Туяна</cp:lastModifiedBy>
  <cp:revision>53</cp:revision>
  <dcterms:created xsi:type="dcterms:W3CDTF">2013-04-01T16:55:19Z</dcterms:created>
  <dcterms:modified xsi:type="dcterms:W3CDTF">2019-11-28T16:42:01Z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TC030010303</vt:lpwstr>
  </property>
</Properties>
</file>