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57" r:id="rId3"/>
    <p:sldId id="262" r:id="rId4"/>
    <p:sldId id="264" r:id="rId5"/>
    <p:sldId id="263" r:id="rId6"/>
    <p:sldId id="265" r:id="rId7"/>
    <p:sldId id="266" r:id="rId8"/>
    <p:sldId id="267" r:id="rId9"/>
    <p:sldId id="268" r:id="rId10"/>
    <p:sldId id="269" r:id="rId11"/>
    <p:sldId id="273" r:id="rId12"/>
    <p:sldId id="270" r:id="rId13"/>
    <p:sldId id="274" r:id="rId14"/>
    <p:sldId id="275" r:id="rId15"/>
    <p:sldId id="279" r:id="rId16"/>
    <p:sldId id="278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90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ACFC17-E36E-4993-956E-DB3B7BF6C7DE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EFACC1-AFA7-4842-8864-69D693C0DB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654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FACC1-AFA7-4842-8864-69D693C0DB92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23276-7B66-47A2-9CA2-15EC5F833E2F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FC721-B9D9-4D15-8EE8-03F8AFA330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23276-7B66-47A2-9CA2-15EC5F833E2F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FC721-B9D9-4D15-8EE8-03F8AFA330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23276-7B66-47A2-9CA2-15EC5F833E2F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FC721-B9D9-4D15-8EE8-03F8AFA330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23276-7B66-47A2-9CA2-15EC5F833E2F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FC721-B9D9-4D15-8EE8-03F8AFA330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23276-7B66-47A2-9CA2-15EC5F833E2F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FC721-B9D9-4D15-8EE8-03F8AFA330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23276-7B66-47A2-9CA2-15EC5F833E2F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FC721-B9D9-4D15-8EE8-03F8AFA330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23276-7B66-47A2-9CA2-15EC5F833E2F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FC721-B9D9-4D15-8EE8-03F8AFA330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23276-7B66-47A2-9CA2-15EC5F833E2F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FC721-B9D9-4D15-8EE8-03F8AFA330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23276-7B66-47A2-9CA2-15EC5F833E2F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FC721-B9D9-4D15-8EE8-03F8AFA330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23276-7B66-47A2-9CA2-15EC5F833E2F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FC721-B9D9-4D15-8EE8-03F8AFA330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23276-7B66-47A2-9CA2-15EC5F833E2F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3CFC721-B9D9-4D15-8EE8-03F8AFA330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6E23276-7B66-47A2-9CA2-15EC5F833E2F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3CFC721-B9D9-4D15-8EE8-03F8AFA3307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71480"/>
            <a:ext cx="7851648" cy="171451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Районный конкурс </a:t>
            </a:r>
            <a:b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«Ученик года начальной школы-2014»</a:t>
            </a:r>
            <a:b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МБОУ «</a:t>
            </a:r>
            <a:r>
              <a:rPr lang="ru-RU" sz="3600" dirty="0" err="1" smtClean="0">
                <a:solidFill>
                  <a:srgbClr val="FF0000"/>
                </a:solidFill>
                <a:latin typeface="Monotype Corsiva" pitchFamily="66" charset="0"/>
              </a:rPr>
              <a:t>Барагханская</a:t>
            </a:r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 СОШ»</a:t>
            </a:r>
            <a:endParaRPr lang="ru-RU" sz="3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/>
          </a:p>
        </p:txBody>
      </p:sp>
      <p:pic>
        <p:nvPicPr>
          <p:cNvPr id="5" name="Рисунок 4" descr="J:\школа\Изображение 1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714620"/>
            <a:ext cx="528641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343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250033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4000" b="1" dirty="0" smtClean="0">
                <a:latin typeface="Monotype Corsiva" pitchFamily="66" charset="0"/>
                <a:cs typeface="Times New Roman" pitchFamily="18" charset="0"/>
              </a:rPr>
              <a:t>Хочешь много-много знать,</a:t>
            </a:r>
            <a:br>
              <a:rPr lang="ru-RU" sz="4000" b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4000" b="1" dirty="0" smtClean="0">
                <a:latin typeface="Monotype Corsiva" pitchFamily="66" charset="0"/>
                <a:cs typeface="Times New Roman" pitchFamily="18" charset="0"/>
              </a:rPr>
              <a:t>Надо библиотеку посещать. </a:t>
            </a:r>
            <a:br>
              <a:rPr lang="ru-RU" sz="4000" b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4000" b="1" dirty="0" smtClean="0">
                <a:latin typeface="Monotype Corsiva" pitchFamily="66" charset="0"/>
                <a:cs typeface="Times New Roman" pitchFamily="18" charset="0"/>
              </a:rPr>
              <a:t>Книжки – верные друзья</a:t>
            </a:r>
            <a:br>
              <a:rPr lang="ru-RU" sz="4000" b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4000" b="1" dirty="0" smtClean="0">
                <a:latin typeface="Monotype Corsiva" pitchFamily="66" charset="0"/>
                <a:cs typeface="Times New Roman" pitchFamily="18" charset="0"/>
              </a:rPr>
              <a:t>Это знаем ты и я.</a:t>
            </a:r>
            <a:endParaRPr lang="ru-RU" sz="4000" b="1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5122" name="Picture 2" descr="I:\DCIM\100PHOTO\SAM_316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623344"/>
            <a:ext cx="4038600" cy="3028950"/>
          </a:xfrm>
          <a:prstGeom prst="rect">
            <a:avLst/>
          </a:prstGeom>
          <a:noFill/>
        </p:spPr>
      </p:pic>
      <p:pic>
        <p:nvPicPr>
          <p:cNvPr id="5125" name="Picture 5" descr="I:\DCIM\100PHOTO\SAM_315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622909"/>
            <a:ext cx="4038600" cy="3029820"/>
          </a:xfrm>
          <a:prstGeom prst="rect">
            <a:avLst/>
          </a:prstGeom>
          <a:noFill/>
        </p:spPr>
      </p:pic>
    </p:spTree>
  </p:cSld>
  <p:clrMapOvr>
    <a:masterClrMapping/>
  </p:clrMapOvr>
  <p:transition advTm="1897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Monotype Corsiva" pitchFamily="66" charset="0"/>
                <a:cs typeface="Times New Roman" pitchFamily="18" charset="0"/>
              </a:rPr>
              <a:t>Кристина обожает цветы</a:t>
            </a:r>
            <a:endParaRPr lang="ru-RU" b="1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5" name="Picture 4" descr="I:\DCIM\100PHOTO\SAM_317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14612" y="1928802"/>
            <a:ext cx="3324377" cy="4433888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15491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214314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Monotype Corsiva" pitchFamily="66" charset="0"/>
                <a:cs typeface="Times New Roman" pitchFamily="18" charset="0"/>
              </a:rPr>
              <a:t>Шахматы – гениальная игра</a:t>
            </a:r>
            <a:br>
              <a:rPr lang="ru-RU" sz="3600" b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3600" b="1" dirty="0" smtClean="0">
                <a:latin typeface="Monotype Corsiva" pitchFamily="66" charset="0"/>
                <a:cs typeface="Times New Roman" pitchFamily="18" charset="0"/>
              </a:rPr>
              <a:t>Любит, любит наша детвора</a:t>
            </a:r>
            <a:br>
              <a:rPr lang="ru-RU" sz="3600" b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3600" b="1" dirty="0" smtClean="0">
                <a:latin typeface="Monotype Corsiva" pitchFamily="66" charset="0"/>
                <a:cs typeface="Times New Roman" pitchFamily="18" charset="0"/>
              </a:rPr>
              <a:t>А компьютер для всех нас</a:t>
            </a:r>
            <a:br>
              <a:rPr lang="ru-RU" sz="3600" b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3600" b="1" dirty="0" smtClean="0">
                <a:latin typeface="Monotype Corsiva" pitchFamily="66" charset="0"/>
                <a:cs typeface="Times New Roman" pitchFamily="18" charset="0"/>
              </a:rPr>
              <a:t>Это просто – </a:t>
            </a:r>
            <a:r>
              <a:rPr lang="ru-RU" sz="3600" b="1" dirty="0" err="1" smtClean="0">
                <a:latin typeface="Monotype Corsiva" pitchFamily="66" charset="0"/>
                <a:cs typeface="Times New Roman" pitchFamily="18" charset="0"/>
              </a:rPr>
              <a:t>просто</a:t>
            </a:r>
            <a:r>
              <a:rPr lang="ru-RU" sz="3600" b="1" dirty="0" smtClean="0">
                <a:latin typeface="Monotype Corsiva" pitchFamily="66" charset="0"/>
                <a:cs typeface="Times New Roman" pitchFamily="18" charset="0"/>
              </a:rPr>
              <a:t> класс!</a:t>
            </a:r>
            <a:endParaRPr lang="ru-RU" sz="3600" b="1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6146" name="Picture 2" descr="I:\DCIM\100PHOTO\SAM_318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623344"/>
            <a:ext cx="4038600" cy="3028950"/>
          </a:xfrm>
          <a:prstGeom prst="rect">
            <a:avLst/>
          </a:prstGeom>
          <a:noFill/>
        </p:spPr>
      </p:pic>
      <p:pic>
        <p:nvPicPr>
          <p:cNvPr id="6147" name="Picture 3" descr="I:\DCIM\100PHOTO\SAM_31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6795" t="4071"/>
          <a:stretch>
            <a:fillRect/>
          </a:stretch>
        </p:blipFill>
        <p:spPr bwMode="auto">
          <a:xfrm>
            <a:off x="4572000" y="2928934"/>
            <a:ext cx="4296092" cy="3714776"/>
          </a:xfrm>
          <a:prstGeom prst="rect">
            <a:avLst/>
          </a:prstGeom>
          <a:noFill/>
        </p:spPr>
      </p:pic>
    </p:spTree>
  </p:cSld>
  <p:clrMapOvr>
    <a:masterClrMapping/>
  </p:clrMapOvr>
  <p:transition advTm="20468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Monotype Corsiva" pitchFamily="66" charset="0"/>
              </a:rPr>
              <a:t>Мои любимые домашние питомцы</a:t>
            </a:r>
            <a:endParaRPr lang="ru-RU" sz="4800" b="1" dirty="0">
              <a:latin typeface="Monotype Corsiva" pitchFamily="66" charset="0"/>
            </a:endParaRPr>
          </a:p>
        </p:txBody>
      </p:sp>
      <p:pic>
        <p:nvPicPr>
          <p:cNvPr id="5" name="Picture 3" descr="I:\DCIM\100PHOTO\SAM_314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623344"/>
            <a:ext cx="4038600" cy="3028950"/>
          </a:xfrm>
          <a:prstGeom prst="rect">
            <a:avLst/>
          </a:prstGeom>
          <a:noFill/>
        </p:spPr>
      </p:pic>
      <p:pic>
        <p:nvPicPr>
          <p:cNvPr id="7171" name="Picture 3" descr="I:\DCIM\100PHOTO\SAM_31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2382"/>
          <a:stretch>
            <a:fillRect/>
          </a:stretch>
        </p:blipFill>
        <p:spPr bwMode="auto">
          <a:xfrm>
            <a:off x="4572000" y="1788228"/>
            <a:ext cx="3786214" cy="3240974"/>
          </a:xfrm>
          <a:prstGeom prst="rect">
            <a:avLst/>
          </a:prstGeom>
          <a:noFill/>
        </p:spPr>
      </p:pic>
    </p:spTree>
  </p:cSld>
  <p:clrMapOvr>
    <a:masterClrMapping/>
  </p:clrMapOvr>
  <p:transition advTm="19157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latin typeface="Monotype Corsiva" pitchFamily="66" charset="0"/>
              </a:rPr>
              <a:t>Чтобы быть здоровой – </a:t>
            </a:r>
            <a:br>
              <a:rPr lang="ru-RU" sz="4800" b="1" dirty="0" smtClean="0">
                <a:latin typeface="Monotype Corsiva" pitchFamily="66" charset="0"/>
              </a:rPr>
            </a:br>
            <a:r>
              <a:rPr lang="ru-RU" sz="4800" b="1" dirty="0" smtClean="0">
                <a:latin typeface="Monotype Corsiva" pitchFamily="66" charset="0"/>
              </a:rPr>
              <a:t>занимаюсь спортом.</a:t>
            </a:r>
            <a:endParaRPr lang="ru-RU" sz="4800" b="1" dirty="0">
              <a:latin typeface="Monotype Corsiva" pitchFamily="66" charset="0"/>
            </a:endParaRPr>
          </a:p>
        </p:txBody>
      </p:sp>
      <p:pic>
        <p:nvPicPr>
          <p:cNvPr id="5" name="Содержимое 4" descr="D:\АРХИВ\Documents\поход\SAM_2596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000240"/>
            <a:ext cx="464347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D:\АРХИВ\Documents\урожай\SAM_3005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571876"/>
            <a:ext cx="4572032" cy="313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7456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7157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Monotype Corsiva" pitchFamily="66" charset="0"/>
              </a:rPr>
              <a:t>Мои достижения</a:t>
            </a:r>
            <a:endParaRPr lang="ru-RU" sz="4800" b="1" dirty="0">
              <a:latin typeface="Monotype Corsiva" pitchFamily="66" charset="0"/>
            </a:endParaRPr>
          </a:p>
        </p:txBody>
      </p:sp>
      <p:pic>
        <p:nvPicPr>
          <p:cNvPr id="10242" name="Picture 2" descr="C:\Users\В\Desktop\ученик года\001 (3)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8922" y="1643050"/>
            <a:ext cx="1601762" cy="2286016"/>
          </a:xfrm>
          <a:prstGeom prst="rect">
            <a:avLst/>
          </a:prstGeom>
          <a:noFill/>
        </p:spPr>
      </p:pic>
      <p:pic>
        <p:nvPicPr>
          <p:cNvPr id="10244" name="Picture 4" descr="C:\Users\В\Desktop\ученик года\001 (2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1571612"/>
            <a:ext cx="1643074" cy="2223924"/>
          </a:xfrm>
          <a:prstGeom prst="rect">
            <a:avLst/>
          </a:prstGeom>
          <a:noFill/>
        </p:spPr>
      </p:pic>
      <p:pic>
        <p:nvPicPr>
          <p:cNvPr id="9218" name="Picture 2" descr="C:\Users\В\Desktop\Ученик\001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643050"/>
            <a:ext cx="1716734" cy="2389167"/>
          </a:xfrm>
          <a:prstGeom prst="rect">
            <a:avLst/>
          </a:prstGeom>
          <a:noFill/>
        </p:spPr>
      </p:pic>
      <p:pic>
        <p:nvPicPr>
          <p:cNvPr id="10243" name="Picture 3" descr="C:\Users\В\Desktop\ученик года\001 (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668428"/>
            <a:ext cx="1500198" cy="2118192"/>
          </a:xfrm>
          <a:prstGeom prst="rect">
            <a:avLst/>
          </a:prstGeom>
          <a:noFill/>
        </p:spPr>
      </p:pic>
      <p:pic>
        <p:nvPicPr>
          <p:cNvPr id="10245" name="Picture 5" descr="C:\Users\В\Desktop\ученик года\001 (6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5" y="4202266"/>
            <a:ext cx="1571637" cy="2227130"/>
          </a:xfrm>
          <a:prstGeom prst="rect">
            <a:avLst/>
          </a:prstGeom>
          <a:noFill/>
        </p:spPr>
      </p:pic>
      <p:pic>
        <p:nvPicPr>
          <p:cNvPr id="10246" name="Picture 6" descr="C:\Users\В\Desktop\ученик года\0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49200" y="4275036"/>
            <a:ext cx="1508420" cy="2154360"/>
          </a:xfrm>
          <a:prstGeom prst="rect">
            <a:avLst/>
          </a:prstGeom>
          <a:noFill/>
        </p:spPr>
      </p:pic>
      <p:pic>
        <p:nvPicPr>
          <p:cNvPr id="10247" name="Picture 7" descr="C:\Users\В\Desktop\Ученик\0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85172" y="4188527"/>
            <a:ext cx="1587026" cy="2169432"/>
          </a:xfrm>
          <a:prstGeom prst="rect">
            <a:avLst/>
          </a:prstGeom>
          <a:noFill/>
        </p:spPr>
      </p:pic>
      <p:pic>
        <p:nvPicPr>
          <p:cNvPr id="10248" name="Picture 8" descr="C:\Users\В\Desktop\ДЛД\001 (5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27426" y="4286256"/>
            <a:ext cx="1530788" cy="2143656"/>
          </a:xfrm>
          <a:prstGeom prst="rect">
            <a:avLst/>
          </a:prstGeom>
          <a:noFill/>
        </p:spPr>
      </p:pic>
    </p:spTree>
  </p:cSld>
  <p:clrMapOvr>
    <a:masterClrMapping/>
  </p:clrMapOvr>
  <p:transition advTm="20405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В\Desktop\ДЛД\001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142984"/>
            <a:ext cx="1806205" cy="2571768"/>
          </a:xfrm>
          <a:prstGeom prst="rect">
            <a:avLst/>
          </a:prstGeom>
          <a:noFill/>
        </p:spPr>
      </p:pic>
      <p:pic>
        <p:nvPicPr>
          <p:cNvPr id="11267" name="Picture 3" descr="C:\Users\В\Desktop\ДЛД\001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1142984"/>
            <a:ext cx="1816380" cy="2571768"/>
          </a:xfrm>
          <a:prstGeom prst="rect">
            <a:avLst/>
          </a:prstGeom>
          <a:noFill/>
        </p:spPr>
      </p:pic>
      <p:pic>
        <p:nvPicPr>
          <p:cNvPr id="11268" name="Picture 4" descr="C:\Users\В\Desktop\ДЛД\001 (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142984"/>
            <a:ext cx="1774518" cy="2491345"/>
          </a:xfrm>
          <a:prstGeom prst="rect">
            <a:avLst/>
          </a:prstGeom>
          <a:noFill/>
        </p:spPr>
      </p:pic>
      <p:pic>
        <p:nvPicPr>
          <p:cNvPr id="11269" name="Picture 5" descr="C:\Users\В\Desktop\ДЛД\001 (8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1142984"/>
            <a:ext cx="1745298" cy="2439356"/>
          </a:xfrm>
          <a:prstGeom prst="rect">
            <a:avLst/>
          </a:prstGeom>
          <a:noFill/>
        </p:spPr>
      </p:pic>
      <p:pic>
        <p:nvPicPr>
          <p:cNvPr id="11270" name="Picture 6" descr="C:\Users\В\Desktop\ДЛД\001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7290" y="4071942"/>
            <a:ext cx="3071834" cy="2153792"/>
          </a:xfrm>
          <a:prstGeom prst="rect">
            <a:avLst/>
          </a:prstGeom>
          <a:noFill/>
        </p:spPr>
      </p:pic>
      <p:pic>
        <p:nvPicPr>
          <p:cNvPr id="11271" name="Picture 7" descr="C:\Users\В\Desktop\ДЛД\001 (4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2407" y="4086526"/>
            <a:ext cx="3006381" cy="2128556"/>
          </a:xfrm>
          <a:prstGeom prst="rect">
            <a:avLst/>
          </a:prstGeom>
          <a:noFill/>
        </p:spPr>
      </p:pic>
    </p:spTree>
  </p:cSld>
  <p:clrMapOvr>
    <a:masterClrMapping/>
  </p:clrMapOvr>
  <p:transition advTm="9329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7200" dirty="0" smtClean="0">
                <a:solidFill>
                  <a:srgbClr val="0070C0"/>
                </a:solidFill>
                <a:latin typeface="Monotype Corsiva" pitchFamily="66" charset="0"/>
              </a:rPr>
              <a:t>Спасибо за внимание!</a:t>
            </a:r>
            <a:endParaRPr lang="ru-RU" sz="7200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Tm="39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err="1" smtClean="0">
                <a:latin typeface="Monotype Corsiva" pitchFamily="66" charset="0"/>
                <a:cs typeface="Times New Roman" pitchFamily="18" charset="0"/>
              </a:rPr>
              <a:t>Эрдыниева</a:t>
            </a:r>
            <a:r>
              <a:rPr lang="ru-RU" sz="5400" b="1" dirty="0" smtClean="0">
                <a:latin typeface="Monotype Corsiva" pitchFamily="66" charset="0"/>
                <a:cs typeface="Times New Roman" pitchFamily="18" charset="0"/>
              </a:rPr>
              <a:t> Кристина</a:t>
            </a:r>
            <a:endParaRPr lang="ru-RU" sz="5400" b="1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026" name="Picture 2" descr="C:\Users\В\Desktop\ученик года\001 (5)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 t="1004" r="3738"/>
          <a:stretch>
            <a:fillRect/>
          </a:stretch>
        </p:blipFill>
        <p:spPr bwMode="auto">
          <a:xfrm>
            <a:off x="857224" y="2000240"/>
            <a:ext cx="2786082" cy="4125923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214811" y="2514600"/>
            <a:ext cx="4471990" cy="38457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i="1" dirty="0" smtClean="0">
                <a:solidFill>
                  <a:srgbClr val="0070C0"/>
                </a:solidFill>
                <a:latin typeface="Monotype Corsiva" pitchFamily="66" charset="0"/>
              </a:rPr>
              <a:t>Ученица 3 класса МБОУ «</a:t>
            </a:r>
            <a:r>
              <a:rPr lang="ru-RU" sz="4400" b="1" i="1" dirty="0" err="1" smtClean="0">
                <a:solidFill>
                  <a:srgbClr val="0070C0"/>
                </a:solidFill>
                <a:latin typeface="Monotype Corsiva" pitchFamily="66" charset="0"/>
              </a:rPr>
              <a:t>Барагханская</a:t>
            </a:r>
            <a:r>
              <a:rPr lang="ru-RU" sz="4400" b="1" i="1" dirty="0" smtClean="0">
                <a:solidFill>
                  <a:srgbClr val="0070C0"/>
                </a:solidFill>
                <a:latin typeface="Monotype Corsiva" pitchFamily="66" charset="0"/>
              </a:rPr>
              <a:t> СОШ»</a:t>
            </a:r>
            <a:endParaRPr lang="ru-RU" sz="4400" b="1" i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Tm="30342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2212848" cy="2928958"/>
          </a:xfrm>
        </p:spPr>
        <p:txBody>
          <a:bodyPr>
            <a:noAutofit/>
          </a:bodyPr>
          <a:lstStyle/>
          <a:p>
            <a:r>
              <a:rPr lang="ru-RU" sz="4400" dirty="0" err="1" smtClean="0">
                <a:latin typeface="Monotype Corsiva" pitchFamily="66" charset="0"/>
              </a:rPr>
              <a:t>Минии</a:t>
            </a:r>
            <a:r>
              <a:rPr lang="ru-RU" sz="4400" dirty="0" smtClean="0">
                <a:latin typeface="Monotype Corsiva" pitchFamily="66" charset="0"/>
              </a:rPr>
              <a:t> </a:t>
            </a:r>
            <a:r>
              <a:rPr lang="ru-RU" sz="4400" dirty="0" err="1" smtClean="0">
                <a:latin typeface="Monotype Corsiva" pitchFamily="66" charset="0"/>
              </a:rPr>
              <a:t>тоонто</a:t>
            </a:r>
            <a:r>
              <a:rPr lang="ru-RU" sz="4400" dirty="0" smtClean="0">
                <a:latin typeface="Monotype Corsiva" pitchFamily="66" charset="0"/>
              </a:rPr>
              <a:t> </a:t>
            </a:r>
            <a:r>
              <a:rPr lang="ru-RU" sz="4400" dirty="0" err="1" smtClean="0">
                <a:latin typeface="Monotype Corsiva" pitchFamily="66" charset="0"/>
              </a:rPr>
              <a:t>нютаг</a:t>
            </a:r>
            <a:r>
              <a:rPr lang="ru-RU" sz="4400" dirty="0" smtClean="0">
                <a:latin typeface="Monotype Corsiva" pitchFamily="66" charset="0"/>
              </a:rPr>
              <a:t> - Бархан</a:t>
            </a:r>
            <a:endParaRPr lang="ru-RU" sz="4400" dirty="0"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4429132"/>
            <a:ext cx="2209800" cy="57897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</a:rPr>
              <a:t>Рисунок </a:t>
            </a:r>
            <a:r>
              <a:rPr lang="ru-RU" sz="2800" dirty="0" err="1" smtClean="0">
                <a:solidFill>
                  <a:srgbClr val="0070C0"/>
                </a:solidFill>
                <a:latin typeface="Monotype Corsiva" pitchFamily="66" charset="0"/>
              </a:rPr>
              <a:t>Эрдыниевой</a:t>
            </a:r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</a:rPr>
              <a:t> Кристины</a:t>
            </a:r>
            <a:endParaRPr lang="ru-RU" sz="28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5" name="Picture 2" descr="C:\Users\В\Desktop\Ученик\001 (10)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6981" r="16981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 advTm="30623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>
                <a:latin typeface="Monotype Corsiva" pitchFamily="66" charset="0"/>
                <a:cs typeface="Times New Roman" pitchFamily="18" charset="0"/>
              </a:rPr>
              <a:t>Моя семья</a:t>
            </a:r>
            <a:endParaRPr lang="ru-RU" sz="6600" b="1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026" name="Picture 2" descr="I:\DCIM\100PHOTO\SAM_314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5372" r="8726"/>
          <a:stretch>
            <a:fillRect/>
          </a:stretch>
        </p:blipFill>
        <p:spPr bwMode="auto">
          <a:xfrm>
            <a:off x="785786" y="2214554"/>
            <a:ext cx="3686172" cy="2866236"/>
          </a:xfrm>
          <a:prstGeom prst="rect">
            <a:avLst/>
          </a:prstGeom>
          <a:noFill/>
        </p:spPr>
      </p:pic>
      <p:pic>
        <p:nvPicPr>
          <p:cNvPr id="1028" name="Picture 4" descr="I:\DCIM\100PHOTO\SAM_31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0495" t="3013"/>
          <a:stretch>
            <a:fillRect/>
          </a:stretch>
        </p:blipFill>
        <p:spPr bwMode="auto">
          <a:xfrm>
            <a:off x="4643438" y="3357562"/>
            <a:ext cx="3614734" cy="2937674"/>
          </a:xfrm>
          <a:prstGeom prst="rect">
            <a:avLst/>
          </a:prstGeom>
          <a:noFill/>
        </p:spPr>
      </p:pic>
    </p:spTree>
  </p:cSld>
  <p:clrMapOvr>
    <a:masterClrMapping/>
  </p:clrMapOvr>
  <p:transition advTm="29983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latin typeface="Monotype Corsiva" pitchFamily="66" charset="0"/>
                <a:cs typeface="Times New Roman" pitchFamily="18" charset="0"/>
              </a:rPr>
              <a:t>Наш класс</a:t>
            </a:r>
            <a:endParaRPr lang="ru-RU" sz="6000" dirty="0">
              <a:latin typeface="Monotype Corsiva" pitchFamily="66" charset="0"/>
            </a:endParaRPr>
          </a:p>
        </p:txBody>
      </p:sp>
      <p:pic>
        <p:nvPicPr>
          <p:cNvPr id="5" name="Picture 2" descr="C:\Users\В\Desktop\Новая папка (3)\001 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459" y="2500306"/>
            <a:ext cx="4346341" cy="3058471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b="1" i="1" dirty="0" smtClean="0">
                <a:solidFill>
                  <a:srgbClr val="00B0F0"/>
                </a:solidFill>
                <a:latin typeface="Monotype Corsiva" pitchFamily="66" charset="0"/>
                <a:cs typeface="Times New Roman" pitchFamily="18" charset="0"/>
              </a:rPr>
              <a:t>Третий класс наш самый лучший, потому что мы – семья!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00B0F0"/>
                </a:solidFill>
                <a:latin typeface="Monotype Corsiva" pitchFamily="66" charset="0"/>
                <a:cs typeface="Times New Roman" pitchFamily="18" charset="0"/>
              </a:rPr>
              <a:t>Мы вам скажем дружно-дружно: мы – надёжные друзья!</a:t>
            </a:r>
            <a:endParaRPr lang="ru-RU" sz="3600" b="1" i="1" dirty="0">
              <a:solidFill>
                <a:srgbClr val="00B0F0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30498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Кристина – отличница учёбы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2050" name="Picture 2" descr="I:\DCIM\100PHOTO\SAM_317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12447" r="44104"/>
          <a:stretch>
            <a:fillRect/>
          </a:stretch>
        </p:blipFill>
        <p:spPr bwMode="auto">
          <a:xfrm>
            <a:off x="642910" y="2000240"/>
            <a:ext cx="3257544" cy="3826839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071677"/>
            <a:ext cx="4038600" cy="42832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00B0F0"/>
                </a:solidFill>
                <a:latin typeface="Monotype Corsiva" pitchFamily="66" charset="0"/>
                <a:cs typeface="Times New Roman" pitchFamily="18" charset="0"/>
              </a:rPr>
              <a:t>Учись, учись и не ленись,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B0F0"/>
                </a:solidFill>
                <a:latin typeface="Monotype Corsiva" pitchFamily="66" charset="0"/>
                <a:cs typeface="Times New Roman" pitchFamily="18" charset="0"/>
              </a:rPr>
              <a:t>И от души всегда трудись.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B0F0"/>
                </a:solidFill>
                <a:latin typeface="Monotype Corsiva" pitchFamily="66" charset="0"/>
                <a:cs typeface="Times New Roman" pitchFamily="18" charset="0"/>
              </a:rPr>
              <a:t>Учёба – главный труд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B0F0"/>
                </a:solidFill>
                <a:latin typeface="Monotype Corsiva" pitchFamily="66" charset="0"/>
                <a:cs typeface="Times New Roman" pitchFamily="18" charset="0"/>
              </a:rPr>
              <a:t>Ведь это радость – 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B0F0"/>
                </a:solidFill>
                <a:latin typeface="Monotype Corsiva" pitchFamily="66" charset="0"/>
                <a:cs typeface="Times New Roman" pitchFamily="18" charset="0"/>
              </a:rPr>
              <a:t>Целый труд.</a:t>
            </a:r>
            <a:endParaRPr lang="ru-RU" sz="3200" b="1" dirty="0">
              <a:solidFill>
                <a:srgbClr val="00B0F0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30888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atin typeface="Monotype Corsiva" pitchFamily="66" charset="0"/>
                <a:cs typeface="Times New Roman" pitchFamily="18" charset="0"/>
              </a:rPr>
              <a:t>Кристина участвует в конференциях</a:t>
            </a:r>
            <a:endParaRPr lang="ru-RU" sz="4400" b="1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6" name="Содержимое 5" descr="D:\АРХИВ\Documents\Парад 2014\SAM_2315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43117"/>
            <a:ext cx="4400552" cy="338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D:\АРХИВ\Documents\Проект\SAM_2310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571876"/>
            <a:ext cx="432435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482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43050"/>
          </a:xfrm>
        </p:spPr>
        <p:txBody>
          <a:bodyPr>
            <a:noAutofit/>
          </a:bodyPr>
          <a:lstStyle/>
          <a:p>
            <a:pPr lvl="0"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4000" b="1" dirty="0" smtClean="0">
                <a:latin typeface="Monotype Corsiva" pitchFamily="66" charset="0"/>
                <a:cs typeface="Times New Roman" pitchFamily="18" charset="0"/>
              </a:rPr>
              <a:t>Талантлива во всем – участвует в музыкальных конкурсах.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3074" name="Picture 2" descr="C:\Users\В\Desktop\Ученик\001 (7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5209" r="2712"/>
          <a:stretch>
            <a:fillRect/>
          </a:stretch>
        </p:blipFill>
        <p:spPr bwMode="auto">
          <a:xfrm>
            <a:off x="642910" y="1785926"/>
            <a:ext cx="4357718" cy="2883644"/>
          </a:xfrm>
          <a:prstGeom prst="rect">
            <a:avLst/>
          </a:prstGeom>
          <a:noFill/>
        </p:spPr>
      </p:pic>
      <p:pic>
        <p:nvPicPr>
          <p:cNvPr id="3075" name="Picture 3" descr="I:\DCIM\100PHOTO\SAM_31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214686"/>
            <a:ext cx="4312731" cy="3234548"/>
          </a:xfrm>
          <a:prstGeom prst="rect">
            <a:avLst/>
          </a:prstGeom>
          <a:noFill/>
        </p:spPr>
      </p:pic>
    </p:spTree>
  </p:cSld>
  <p:clrMapOvr>
    <a:masterClrMapping/>
  </p:clrMapOvr>
  <p:transition advTm="19142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Monotype Corsiva" pitchFamily="66" charset="0"/>
                <a:cs typeface="Times New Roman" pitchFamily="18" charset="0"/>
              </a:rPr>
              <a:t>А мне бы петь и танцевать,</a:t>
            </a:r>
            <a:br>
              <a:rPr lang="ru-RU" sz="4000" b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4000" b="1" dirty="0" smtClean="0">
                <a:latin typeface="Monotype Corsiva" pitchFamily="66" charset="0"/>
                <a:cs typeface="Times New Roman" pitchFamily="18" charset="0"/>
              </a:rPr>
              <a:t>А мне бы прыгать и скакать…</a:t>
            </a:r>
            <a:endParaRPr lang="ru-RU" sz="4000" b="1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4098" name="Picture 2" descr="C:\Users\В\Desktop\Ученик\001 (3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285992"/>
            <a:ext cx="4178155" cy="2754397"/>
          </a:xfrm>
          <a:prstGeom prst="rect">
            <a:avLst/>
          </a:prstGeom>
          <a:noFill/>
        </p:spPr>
      </p:pic>
      <p:pic>
        <p:nvPicPr>
          <p:cNvPr id="4099" name="Picture 3" descr="C:\Users\В\Desktop\Ученик\001 (4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714752"/>
            <a:ext cx="4552868" cy="2942641"/>
          </a:xfrm>
          <a:prstGeom prst="rect">
            <a:avLst/>
          </a:prstGeom>
          <a:noFill/>
        </p:spPr>
      </p:pic>
    </p:spTree>
  </p:cSld>
  <p:clrMapOvr>
    <a:masterClrMapping/>
  </p:clrMapOvr>
  <p:transition advTm="20139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163</TotalTime>
  <Words>107</Words>
  <Application>Microsoft Office PowerPoint</Application>
  <PresentationFormat>Экран (4:3)</PresentationFormat>
  <Paragraphs>31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Районный конкурс  «Ученик года начальной школы-2014»  МБОУ «Барагханская СОШ»</vt:lpstr>
      <vt:lpstr>Эрдыниева Кристина</vt:lpstr>
      <vt:lpstr>Минии тоонто нютаг - Бархан</vt:lpstr>
      <vt:lpstr>Моя семья</vt:lpstr>
      <vt:lpstr>Наш класс</vt:lpstr>
      <vt:lpstr>Кристина – отличница учёбы</vt:lpstr>
      <vt:lpstr>Кристина участвует в конференциях</vt:lpstr>
      <vt:lpstr>                    Талантлива во всем – участвует в музыкальных конкурсах. </vt:lpstr>
      <vt:lpstr>А мне бы петь и танцевать, А мне бы прыгать и скакать…</vt:lpstr>
      <vt:lpstr> Хочешь много-много знать, Надо библиотеку посещать.  Книжки – верные друзья Это знаем ты и я.</vt:lpstr>
      <vt:lpstr>Кристина обожает цветы</vt:lpstr>
      <vt:lpstr>Шахматы – гениальная игра Любит, любит наша детвора А компьютер для всех нас Это просто – просто класс!</vt:lpstr>
      <vt:lpstr>Мои любимые домашние питомцы</vt:lpstr>
      <vt:lpstr>Чтобы быть здоровой –  занимаюсь спортом.</vt:lpstr>
      <vt:lpstr>Мои достижения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</dc:creator>
  <cp:lastModifiedBy>Туяна</cp:lastModifiedBy>
  <cp:revision>23</cp:revision>
  <dcterms:created xsi:type="dcterms:W3CDTF">2014-11-20T07:06:03Z</dcterms:created>
  <dcterms:modified xsi:type="dcterms:W3CDTF">2014-11-22T02:43:16Z</dcterms:modified>
</cp:coreProperties>
</file>