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9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20000">
              <a:srgbClr val="FEE7F2"/>
            </a:gs>
            <a:gs pos="39000">
              <a:srgbClr val="FAC77D"/>
            </a:gs>
            <a:gs pos="58000">
              <a:srgbClr val="FBA97D"/>
            </a:gs>
            <a:gs pos="75000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0EA5-7FA4-407B-8EC6-3D76359955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DA90-5AC0-4CF4-AC1E-4A0A58973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4862" y="4797152"/>
            <a:ext cx="4499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Прощай, Азбука!»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82" y="908720"/>
            <a:ext cx="4288110" cy="34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Ты представь себе на миг, </a:t>
            </a:r>
            <a:b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Как бы жили мы без книг? </a:t>
            </a:r>
            <a:b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Что бы делал ученик, </a:t>
            </a:r>
            <a:b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Если не было бы книг, </a:t>
            </a:r>
            <a:endParaRPr lang="ru-RU" sz="28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8194" name="Picture 2" descr="H:\SAM_0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2071677"/>
            <a:ext cx="6034617" cy="378621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Как хорошо уметь читать!</a:t>
            </a:r>
            <a:r>
              <a:rPr lang="ru-RU" sz="2800" dirty="0" smtClean="0">
                <a:solidFill>
                  <a:srgbClr val="0000FF"/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Не надо к маме приставать,</a:t>
            </a:r>
            <a:b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Не надо бабушку трясти:</a:t>
            </a:r>
            <a:b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"Прочти, пожалуйста, прочти!"</a:t>
            </a:r>
            <a:endParaRPr lang="ru-RU" sz="28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9218" name="Picture 2" descr="H:\SAM_0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2071678"/>
            <a:ext cx="6034617" cy="405448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SAM_0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Narrow" pitchFamily="34" charset="0"/>
              </a:rPr>
              <a:t>Наш первый школьный праздник – День Урожая!</a:t>
            </a:r>
            <a:endParaRPr lang="ru-RU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11266" name="Picture 2" descr="H:\зима 2012 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6600"/>
                </a:solidFill>
                <a:latin typeface="Arial Narrow" pitchFamily="34" charset="0"/>
              </a:rPr>
              <a:t>Здравствуй, здравствуй осень! 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:\зима 2012 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6600"/>
                </a:solidFill>
              </a:rPr>
              <a:t>Вот стол </a:t>
            </a:r>
            <a:r>
              <a:rPr lang="ru-RU" sz="3100" b="1" dirty="0" smtClean="0">
                <a:solidFill>
                  <a:srgbClr val="FF6600"/>
                </a:solidFill>
              </a:rPr>
              <a:t>«Осенний цветок»</a:t>
            </a:r>
            <a:r>
              <a:rPr lang="ru-RU" sz="3100" dirty="0" smtClean="0">
                <a:solidFill>
                  <a:srgbClr val="FF6600"/>
                </a:solidFill>
              </a:rPr>
              <a:t>,</a:t>
            </a:r>
            <a:br>
              <a:rPr lang="ru-RU" sz="3100" dirty="0" smtClean="0">
                <a:solidFill>
                  <a:srgbClr val="FF6600"/>
                </a:solidFill>
              </a:rPr>
            </a:br>
            <a:r>
              <a:rPr lang="ru-RU" sz="3100" dirty="0" smtClean="0">
                <a:solidFill>
                  <a:srgbClr val="FF6600"/>
                </a:solidFill>
              </a:rPr>
              <a:t>Вкусен каждый лепесток,</a:t>
            </a:r>
            <a:br>
              <a:rPr lang="ru-RU" sz="3100" dirty="0" smtClean="0">
                <a:solidFill>
                  <a:srgbClr val="FF6600"/>
                </a:solidFill>
              </a:rPr>
            </a:br>
            <a:r>
              <a:rPr lang="ru-RU" sz="3100" dirty="0" smtClean="0">
                <a:solidFill>
                  <a:srgbClr val="FF6600"/>
                </a:solidFill>
              </a:rPr>
              <a:t>Витаминов просто клад,</a:t>
            </a:r>
            <a:br>
              <a:rPr lang="ru-RU" sz="3100" dirty="0" smtClean="0">
                <a:solidFill>
                  <a:srgbClr val="FF6600"/>
                </a:solidFill>
              </a:rPr>
            </a:br>
            <a:r>
              <a:rPr lang="ru-RU" sz="3100" dirty="0" smtClean="0">
                <a:solidFill>
                  <a:srgbClr val="FF6600"/>
                </a:solidFill>
              </a:rPr>
              <a:t>Каждый будет сыт и рад.</a:t>
            </a:r>
            <a:br>
              <a:rPr lang="ru-RU" sz="3100" dirty="0" smtClean="0">
                <a:solidFill>
                  <a:srgbClr val="FF6600"/>
                </a:solidFill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314" name="Picture 2" descr="H:\зима 2012 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2285992"/>
            <a:ext cx="6034617" cy="3840171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Arial Narrow" pitchFamily="34" charset="0"/>
              </a:rPr>
              <a:t>Открытый урок по Азбуке</a:t>
            </a:r>
            <a:endParaRPr lang="ru-RU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14339" name="Picture 3" descr="H:\зима 2012 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:\зима 2012 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:\зима 2012 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Компьютер -  чудо-агрегат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Может делать все подряд -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Петь, играть, читать, считать,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Самым лучшим другом стать!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7410" name="Picture 2" descr="H:\SAM_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2285992"/>
            <a:ext cx="6034617" cy="3840171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В дорогу, девчонки, в дорогу, мальчишки!</a:t>
            </a:r>
            <a:b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По лесенке знаний шагайте смелей.</a:t>
            </a:r>
            <a:b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Чудесные встречи и добрые книжки</a:t>
            </a:r>
            <a:b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Ступеньками будут на ней.</a:t>
            </a:r>
            <a:endParaRPr lang="ru-RU" sz="2400" dirty="0"/>
          </a:p>
        </p:txBody>
      </p:sp>
      <p:pic>
        <p:nvPicPr>
          <p:cNvPr id="4" name="Picture 2" descr="H:\зима 2012 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857364"/>
            <a:ext cx="6000791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D:\оформление\Школьные картинки-ассорти, для презентаций\школьный колокольчик с красным бант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63"/>
            <a:ext cx="1646117" cy="18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Научно-практическая конференция </a:t>
            </a:r>
            <a:r>
              <a:rPr lang="ru-RU" dirty="0" smtClean="0">
                <a:solidFill>
                  <a:srgbClr val="FF6600"/>
                </a:solidFill>
              </a:rPr>
              <a:t>«Мои любимцы»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8434" name="Picture 2" descr="H:\зима 2012 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Подведение итогов конференции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9458" name="Picture 2" descr="H:\зима 2012 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Спасибо нашим поварам за то, что вкусно варят нам!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20482" name="Picture 2" descr="H:\SAM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Долгожданный новогодний праздник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:\SAM_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Сказка «</a:t>
            </a:r>
            <a:r>
              <a:rPr lang="ru-RU" dirty="0" err="1" smtClean="0">
                <a:solidFill>
                  <a:srgbClr val="0000FF"/>
                </a:solidFill>
              </a:rPr>
              <a:t>Морозко</a:t>
            </a:r>
            <a:r>
              <a:rPr lang="ru-RU" dirty="0" smtClean="0">
                <a:solidFill>
                  <a:srgbClr val="0000FF"/>
                </a:solidFill>
              </a:rPr>
              <a:t>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2530" name="Picture 2" descr="H:\SAM_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Наши девочки - снежинки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3554" name="Picture 2" descr="H:\SAM_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с Дедом Морозом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:\SAM_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школьном музее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3" name="Picture 3" descr="H:\SAM_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Интересная экскурсия по музею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6626" name="Picture 2" descr="H:\SAM_0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Шахматы 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7650" name="Picture 2" descr="H:\SAM_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357298"/>
            <a:ext cx="6374895" cy="476886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По лесенке этой вы сможете скоро</a:t>
            </a:r>
            <a:b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Достичь недоступной морской глубины,</a:t>
            </a:r>
            <a:b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Спуститься под землю, взобраться на горы.</a:t>
            </a:r>
            <a:b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И даже дойти до Луны.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0" name="Picture 2" descr="H:\зима 2012 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000241"/>
            <a:ext cx="6034617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Генеральная уборка в классе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8674" name="Picture 2" descr="H:\SAM_0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857364"/>
            <a:ext cx="6034617" cy="4268799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«Живые буквы»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:\SAM_0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 свиданья, Азбука!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:\SAM_0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Крутые ступеньки на лесенке будут,</a:t>
            </a:r>
            <a:b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Но выверен точно заветный маршрут,</a:t>
            </a:r>
            <a:b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Чтоб вас подружить с удивительным чудом,</a:t>
            </a:r>
            <a:b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Которое Знаньем зовут.</a:t>
            </a:r>
            <a:endParaRPr lang="ru-RU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1746" name="Picture 2" descr="H:\зима 2012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49386"/>
            <a:ext cx="6034617" cy="4143404"/>
          </a:xfrm>
          <a:prstGeom prst="rect">
            <a:avLst/>
          </a:prstGeom>
          <a:noFill/>
        </p:spPr>
      </p:pic>
      <p:pic>
        <p:nvPicPr>
          <p:cNvPr id="3074" name="Picture 2" descr="D:\оформление\Школьные картинки-ассорти, для презентаций\колокольчик книг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401624" cy="14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Было у всех желанье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Научиться скорее читать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Нам «</a:t>
            </a:r>
            <a:r>
              <a:rPr lang="ru-RU" sz="2400" dirty="0" err="1" smtClean="0">
                <a:solidFill>
                  <a:srgbClr val="FF0000"/>
                </a:solidFill>
              </a:rPr>
              <a:t>Узэглэл</a:t>
            </a:r>
            <a:r>
              <a:rPr lang="ru-RU" sz="2400" dirty="0" smtClean="0">
                <a:solidFill>
                  <a:srgbClr val="FF0000"/>
                </a:solidFill>
              </a:rPr>
              <a:t>» и «Азбука» друзьями стали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  <a:latin typeface="AnastasiaScript" pitchFamily="2" charset="0"/>
            </a:endParaRPr>
          </a:p>
        </p:txBody>
      </p:sp>
      <p:pic>
        <p:nvPicPr>
          <p:cNvPr id="3074" name="Picture 2" descr="H:\SAM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ur" pitchFamily="34" charset="-52"/>
              </a:rPr>
              <a:t>Ежедневно по утрам</a:t>
            </a:r>
            <a:br>
              <a:rPr lang="ru-RU" sz="2400" dirty="0" smtClean="0">
                <a:solidFill>
                  <a:srgbClr val="0000FF"/>
                </a:solidFill>
                <a:latin typeface="Arial Bur" pitchFamily="34" charset="-52"/>
              </a:rPr>
            </a:br>
            <a:r>
              <a:rPr lang="ru-RU" sz="2400" dirty="0" smtClean="0">
                <a:solidFill>
                  <a:srgbClr val="0000FF"/>
                </a:solidFill>
                <a:latin typeface="Arial Bur" pitchFamily="34" charset="-52"/>
              </a:rPr>
              <a:t>Заниматься надо нам.</a:t>
            </a:r>
            <a:br>
              <a:rPr lang="ru-RU" sz="2400" dirty="0" smtClean="0">
                <a:solidFill>
                  <a:srgbClr val="0000FF"/>
                </a:solidFill>
                <a:latin typeface="Arial Bur" pitchFamily="34" charset="-52"/>
              </a:rPr>
            </a:br>
            <a:r>
              <a:rPr lang="ru-RU" sz="2400" dirty="0" smtClean="0">
                <a:solidFill>
                  <a:srgbClr val="0000FF"/>
                </a:solidFill>
                <a:latin typeface="Arial Bur" pitchFamily="34" charset="-52"/>
              </a:rPr>
              <a:t>Мы с доски не сводим глаз,</a:t>
            </a:r>
            <a:br>
              <a:rPr lang="ru-RU" sz="2400" dirty="0" smtClean="0">
                <a:solidFill>
                  <a:srgbClr val="0000FF"/>
                </a:solidFill>
                <a:latin typeface="Arial Bur" pitchFamily="34" charset="-52"/>
              </a:rPr>
            </a:br>
            <a:r>
              <a:rPr lang="ru-RU" sz="2400" dirty="0" smtClean="0">
                <a:solidFill>
                  <a:srgbClr val="0000FF"/>
                </a:solidFill>
                <a:latin typeface="Arial Bur" pitchFamily="34" charset="-52"/>
              </a:rPr>
              <a:t>А учитель учит нас.</a:t>
            </a:r>
            <a:endParaRPr lang="ru-RU" sz="2400" dirty="0">
              <a:solidFill>
                <a:srgbClr val="0000FF"/>
              </a:solidFill>
              <a:latin typeface="Arial Bur" pitchFamily="34" charset="-52"/>
            </a:endParaRPr>
          </a:p>
        </p:txBody>
      </p:sp>
      <p:pic>
        <p:nvPicPr>
          <p:cNvPr id="4098" name="Picture 2" descr="H:\SAM_0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2000240"/>
            <a:ext cx="6034617" cy="412592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Книгу первую мою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Берегу я и люблю.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Хоть пока и по слогам,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Я ее читаю сам –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H:\SAM_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2000240"/>
            <a:ext cx="6034617" cy="412592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Мы дружны с печатным словом,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Если б не было его,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Ни о старом, ни о новом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Мы не знали б ничего! 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6146" name="Picture 2" descr="H:\SAM_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928802"/>
            <a:ext cx="6034617" cy="4197361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SAM_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492</TotalTime>
  <Words>133</Words>
  <Application>Microsoft Office PowerPoint</Application>
  <PresentationFormat>Экран (4:3)</PresentationFormat>
  <Paragraphs>29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В дорогу, девчонки, в дорогу, мальчишки! По лесенке знаний шагайте смелей. Чудесные встречи и добрые книжки Ступеньками будут на ней.</vt:lpstr>
      <vt:lpstr>По лесенке этой вы сможете скоро Достичь недоступной морской глубины, Спуститься под землю, взобраться на горы. И даже дойти до Луны.</vt:lpstr>
      <vt:lpstr>Крутые ступеньки на лесенке будут, Но выверен точно заветный маршрут, Чтоб вас подружить с удивительным чудом, Которое Знаньем зовут.</vt:lpstr>
      <vt:lpstr>Было у всех желанье Научиться скорее читать  Нам «Узэглэл» и «Азбука» друзьями стали </vt:lpstr>
      <vt:lpstr>Ежедневно по утрам Заниматься надо нам. Мы с доски не сводим глаз, А учитель учит нас.</vt:lpstr>
      <vt:lpstr>Книгу первую мою Берегу я и люблю. Хоть пока и по слогам, Я ее читаю сам –</vt:lpstr>
      <vt:lpstr>Мы дружны с печатным словом,  Если б не было его,  Ни о старом, ни о новом  Мы не знали б ничего! </vt:lpstr>
      <vt:lpstr>Презентация PowerPoint</vt:lpstr>
      <vt:lpstr>Ты представь себе на миг,  Как бы жили мы без книг?  Что бы делал ученик,  Если не было бы книг, </vt:lpstr>
      <vt:lpstr>Как хорошо уметь читать! Не надо к маме приставать, Не надо бабушку трясти: "Прочти, пожалуйста, прочти!"</vt:lpstr>
      <vt:lpstr>Презентация PowerPoint</vt:lpstr>
      <vt:lpstr>Наш первый школьный праздник – День Урожая!</vt:lpstr>
      <vt:lpstr>   Здравствуй, здравствуй осень!     </vt:lpstr>
      <vt:lpstr>Вот стол «Осенний цветок», Вкусен каждый лепесток, Витаминов просто клад, Каждый будет сыт и рад.  </vt:lpstr>
      <vt:lpstr>Открытый урок по Азбуке</vt:lpstr>
      <vt:lpstr>Презентация PowerPoint</vt:lpstr>
      <vt:lpstr>Презентация PowerPoint</vt:lpstr>
      <vt:lpstr>Компьютер -  чудо-агрегат Может делать все подряд - Петь, играть, читать, считать, Самым лучшим другом стать!</vt:lpstr>
      <vt:lpstr>Научно-практическая конференция «Мои любимцы»</vt:lpstr>
      <vt:lpstr>Подведение итогов конференции</vt:lpstr>
      <vt:lpstr>Спасибо нашим поварам за то, что вкусно варят нам!</vt:lpstr>
      <vt:lpstr>Долгожданный новогодний праздник</vt:lpstr>
      <vt:lpstr>Сказка «Морозко»</vt:lpstr>
      <vt:lpstr>Наши девочки - снежинки</vt:lpstr>
      <vt:lpstr>Мы с Дедом Морозом</vt:lpstr>
      <vt:lpstr>В школьном музее</vt:lpstr>
      <vt:lpstr>Интересная экскурсия по музею</vt:lpstr>
      <vt:lpstr>Шахматы </vt:lpstr>
      <vt:lpstr>Генеральная уборка в классе</vt:lpstr>
      <vt:lpstr>Игра «Живые буквы»</vt:lpstr>
      <vt:lpstr>До свиданья, Азбука!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и стал ты первоклассником! Форму новую надень. Пусть для всех он будет праздником, Этот первый школьный день.</dc:title>
  <dc:creator>Admin</dc:creator>
  <cp:lastModifiedBy>Туяна</cp:lastModifiedBy>
  <cp:revision>45</cp:revision>
  <dcterms:created xsi:type="dcterms:W3CDTF">2013-02-01T08:20:52Z</dcterms:created>
  <dcterms:modified xsi:type="dcterms:W3CDTF">2014-11-21T15:52:25Z</dcterms:modified>
</cp:coreProperties>
</file>